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5" r:id="rId3"/>
    <p:sldId id="271" r:id="rId4"/>
    <p:sldId id="1036" r:id="rId5"/>
    <p:sldId id="1037" r:id="rId6"/>
    <p:sldId id="1039" r:id="rId7"/>
    <p:sldId id="1040" r:id="rId8"/>
    <p:sldId id="1041" r:id="rId9"/>
    <p:sldId id="1043" r:id="rId10"/>
    <p:sldId id="1045" r:id="rId11"/>
    <p:sldId id="1046" r:id="rId12"/>
    <p:sldId id="1047" r:id="rId13"/>
    <p:sldId id="1042" r:id="rId14"/>
    <p:sldId id="1044" r:id="rId15"/>
    <p:sldId id="270" r:id="rId16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546"/>
    <a:srgbClr val="0E69D8"/>
    <a:srgbClr val="000000"/>
    <a:srgbClr val="D17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2026" autoAdjust="0"/>
  </p:normalViewPr>
  <p:slideViewPr>
    <p:cSldViewPr snapToGrid="0">
      <p:cViewPr varScale="1">
        <p:scale>
          <a:sx n="100" d="100"/>
          <a:sy n="100" d="100"/>
        </p:scale>
        <p:origin x="917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370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0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C6DB78BF-B7F4-B5CA-9706-407D4A0B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F5063B10-EDA1-7FED-88C3-2DADA3202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C2D84DCB-B665-9208-AE5A-6430A8EA7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38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59F25B5C-247A-EAF5-7982-BD8E8BC4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CFC390D4-012A-21FE-B18A-CDDB81B5C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62E6A350-7693-EAFF-C028-E158317866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78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36C018E2-FD73-346E-D089-7B9164883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16957BB0-5FDF-FCBD-D6E6-05EAF4D849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3F42DBE9-C8F0-3637-78D5-2DC8DA092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999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33276F6-7206-0B46-7BF2-1781C87A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14BFC5F6-6ABA-D51D-5099-C8FA54962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79D30D68-2288-53B9-1DEB-54962A77A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5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5EE9B922-69BF-C235-FC63-5778A172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9D1EC6BA-119A-DAAB-A0DC-D8BB825BC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2991938C-CC4A-7BEB-C3FF-5EFECACF8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496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c834fc2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c834fc2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3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c834fc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c834fc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3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9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439160C7-CBE9-CE40-AAFF-7E8373B9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6E10E061-F54E-5271-3093-146750A45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0E5346C1-520E-4383-7427-111DFDC7C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47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D09CC538-2E17-960D-9181-AC9D4CC7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6FB2F525-80E3-5522-2817-96849704C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76036EDC-6C1D-BF92-085D-5427FC409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80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EF3F777E-82F8-2FD5-FC40-9CE6E124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3E1631AD-A597-27A0-2391-21E3D8C02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05EEA2DE-F2D7-BAA3-7F9E-71C7A111F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831134BF-6DA8-0928-CF5C-F5EDB363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6558E0BD-5D46-5D74-BF69-91CB8B067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B44E2EE0-881A-734D-D2A8-A4836CCAE4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44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59537E9F-1F60-3F63-BA9E-40A77737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6c834fc22_0_12:notes">
            <a:extLst>
              <a:ext uri="{FF2B5EF4-FFF2-40B4-BE49-F238E27FC236}">
                <a16:creationId xmlns:a16="http://schemas.microsoft.com/office/drawing/2014/main" id="{669D57E0-F1C2-07F2-539B-23898320C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6c834fc22_0_12:notes">
            <a:extLst>
              <a:ext uri="{FF2B5EF4-FFF2-40B4-BE49-F238E27FC236}">
                <a16:creationId xmlns:a16="http://schemas.microsoft.com/office/drawing/2014/main" id="{75ECCCA6-898B-2D68-DCAA-344845A83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43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openai/whisp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ow.google/certificates/interview-warmup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" y="13675"/>
            <a:ext cx="913664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413" y="2200275"/>
            <a:ext cx="3000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58DEA84F-889A-44F8-348A-4A701D2A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AE78614C-B1FC-CE66-EB4A-1960BFFC18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FE7F5CE3-1BE2-ACBB-C58E-2D6D4400FC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" y="-4775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F1882901-3EF7-B22F-0938-8503594368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E019256B-4077-B065-27F0-D7E469A727B8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Picture 3" descr="A person sitting on a computer&#10;&#10;AI-generated content may be incorrect.">
            <a:extLst>
              <a:ext uri="{FF2B5EF4-FFF2-40B4-BE49-F238E27FC236}">
                <a16:creationId xmlns:a16="http://schemas.microsoft.com/office/drawing/2014/main" id="{0CEE62CE-EE8A-D8D3-6441-DE50C496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96" y="778051"/>
            <a:ext cx="7047284" cy="40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09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B06B83D7-E9FA-254F-5AAF-58F1EF869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EEA7A988-7AC5-EFB2-759F-138685D9BD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305579C1-1FB4-8775-CCBA-FBB6AA78C8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" y="-4775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D321DFB7-A264-FAA0-CF41-AA5FF2A306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7AF3C846-9525-ACA9-A596-141E7FC792CD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 descr="A screenshot of a computer application&#10;&#10;AI-generated content may be incorrect.">
            <a:extLst>
              <a:ext uri="{FF2B5EF4-FFF2-40B4-BE49-F238E27FC236}">
                <a16:creationId xmlns:a16="http://schemas.microsoft.com/office/drawing/2014/main" id="{CAD9A2CC-1770-DBA0-7CD5-81A108F28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" y="872719"/>
            <a:ext cx="7200000" cy="4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22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A5CCC68E-7808-85C5-6E6F-7E00CE9C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8EE4F52C-1550-3F33-F2DF-F224074088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4166242C-9580-B666-15B8-22D11A2152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" y="-4775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F1CF4A41-4C1E-B516-A20F-8BE04733A2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61A22994-2C42-8BAC-AB72-BAD0C62DCC7A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48F061-121C-D713-ED26-FF70F757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" y="916181"/>
            <a:ext cx="6957060" cy="39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90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FDFDF53D-AF51-0406-06F2-C84724BA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7FD7349B-7609-2BB5-2B2E-598D1D1BA8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F9E03233-3234-9BAE-DF7F-39EBD49A76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891391F3-94A4-DFE0-980E-D17A04EA67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27A85500-2DA3-1817-93AF-05EFB186EAE8}"/>
              </a:ext>
            </a:extLst>
          </p:cNvPr>
          <p:cNvSpPr txBox="1"/>
          <p:nvPr/>
        </p:nvSpPr>
        <p:spPr>
          <a:xfrm>
            <a:off x="184936" y="95413"/>
            <a:ext cx="7200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E4327-F8EE-66DD-98C1-A69D5EE1717C}"/>
              </a:ext>
            </a:extLst>
          </p:cNvPr>
          <p:cNvSpPr txBox="1"/>
          <p:nvPr/>
        </p:nvSpPr>
        <p:spPr>
          <a:xfrm>
            <a:off x="609600" y="1303020"/>
            <a:ext cx="7635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 (Unique Version)</a:t>
            </a:r>
          </a:p>
          <a:p>
            <a:r>
              <a:rPr lang="en-US" dirty="0"/>
              <a:t>🌐 </a:t>
            </a:r>
            <a:r>
              <a:rPr lang="en-US" b="1" dirty="0"/>
              <a:t>Closed Digital Ecosystem</a:t>
            </a:r>
            <a:r>
              <a:rPr lang="en-US" dirty="0"/>
              <a:t> – A platform where only MU students belong, </a:t>
            </a:r>
          </a:p>
          <a:p>
            <a:r>
              <a:rPr lang="en-US" dirty="0"/>
              <a:t>ensuring authentic and relevant connections.</a:t>
            </a:r>
          </a:p>
          <a:p>
            <a:r>
              <a:rPr lang="en-US" dirty="0"/>
              <a:t>✨ </a:t>
            </a:r>
            <a:r>
              <a:rPr lang="en-US" b="1" dirty="0"/>
              <a:t>Familiar Yet Tailored</a:t>
            </a:r>
            <a:r>
              <a:rPr lang="en-US" dirty="0"/>
              <a:t> – A Twitter/X-inspired interface redesigned with </a:t>
            </a:r>
          </a:p>
          <a:p>
            <a:r>
              <a:rPr lang="en-US" b="1" dirty="0"/>
              <a:t>academic and campus life in mind</a:t>
            </a:r>
            <a:r>
              <a:rPr lang="en-US" dirty="0"/>
              <a:t>, making adoption seamless.</a:t>
            </a:r>
          </a:p>
          <a:p>
            <a:r>
              <a:rPr lang="en-US" dirty="0"/>
              <a:t>🛡 </a:t>
            </a:r>
            <a:r>
              <a:rPr lang="en-US" b="1" dirty="0"/>
              <a:t>Future-Ready &amp; Secure</a:t>
            </a:r>
            <a:r>
              <a:rPr lang="en-US" dirty="0"/>
              <a:t> – Built with </a:t>
            </a:r>
            <a:r>
              <a:rPr lang="en-US" b="1" dirty="0"/>
              <a:t>scalable architecture and strong </a:t>
            </a:r>
          </a:p>
          <a:p>
            <a:r>
              <a:rPr lang="en-US" b="1" dirty="0"/>
              <a:t>security protocols</a:t>
            </a:r>
            <a:r>
              <a:rPr lang="en-US" dirty="0"/>
              <a:t>, ensuring trust as the platform grows.</a:t>
            </a:r>
          </a:p>
          <a:p>
            <a:r>
              <a:rPr lang="en-US" dirty="0"/>
              <a:t>🤝 </a:t>
            </a:r>
            <a:r>
              <a:rPr lang="en-US" b="1" dirty="0"/>
              <a:t>Beyond Socializing</a:t>
            </a:r>
            <a:r>
              <a:rPr lang="en-US" dirty="0"/>
              <a:t> – Not just a feed, but a </a:t>
            </a:r>
            <a:r>
              <a:rPr lang="en-US" b="1" dirty="0"/>
              <a:t>bridge between academics,</a:t>
            </a:r>
          </a:p>
          <a:p>
            <a:r>
              <a:rPr lang="en-US" b="1" dirty="0"/>
              <a:t> culture, and peer learning</a:t>
            </a:r>
            <a:r>
              <a:rPr lang="en-US" dirty="0"/>
              <a:t>, strengthening the MU community spirit.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0360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52208F01-0A0D-4323-B46A-722225D2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975BA2FF-C060-886D-6944-E84F02931D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B8DA03BD-99FD-D9EA-5370-A75CB9E2D6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39B43E02-3306-DE6A-D3FD-D8016790CD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C52A7E7E-5759-82C2-6802-B6F97599786D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B9F869E7-0D45-84BC-FDC3-0C535342EEE6}"/>
              </a:ext>
            </a:extLst>
          </p:cNvPr>
          <p:cNvSpPr txBox="1"/>
          <p:nvPr/>
        </p:nvSpPr>
        <p:spPr>
          <a:xfrm>
            <a:off x="184936" y="850396"/>
            <a:ext cx="8820000" cy="38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400" dirty="0"/>
              <a:t>📚 References for Your Pitch :~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           </a:t>
            </a:r>
            <a:r>
              <a:rPr lang="en-US" b="1" dirty="0"/>
              <a:t>Problem Statement (Interview Struggles)</a:t>
            </a:r>
          </a:p>
          <a:p>
            <a:r>
              <a:rPr lang="en-US" dirty="0"/>
              <a:t>                 Google’s </a:t>
            </a:r>
            <a:r>
              <a:rPr lang="en-US" i="1" dirty="0"/>
              <a:t>Interview Warmup</a:t>
            </a:r>
            <a:r>
              <a:rPr lang="en-US" dirty="0"/>
              <a:t> (inspiration for your app)</a:t>
            </a:r>
            <a:br>
              <a:rPr lang="en-US" dirty="0"/>
            </a:br>
            <a:r>
              <a:rPr lang="en-US" dirty="0"/>
              <a:t>                                              Link : ~  </a:t>
            </a:r>
            <a:r>
              <a:rPr lang="en-US" dirty="0">
                <a:hlinkClick r:id="rId6"/>
              </a:rPr>
              <a:t>https://grow.google/certificates/interview-warmup/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            Voice-to-Text AI:</a:t>
            </a:r>
            <a:br>
              <a:rPr lang="en-US" dirty="0"/>
            </a:br>
            <a:r>
              <a:rPr lang="en-US" dirty="0"/>
              <a:t>                   OpenAI Whisper (speech-to-text)</a:t>
            </a:r>
            <a:br>
              <a:rPr lang="en-US" dirty="0"/>
            </a:br>
            <a:r>
              <a:rPr lang="en-US" dirty="0"/>
              <a:t>                             </a:t>
            </a:r>
            <a:r>
              <a:rPr lang="en-US" dirty="0">
                <a:hlinkClick r:id="rId7"/>
              </a:rPr>
              <a:t>https://github.com/openai/whisper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AI-powered mock interviews in colleges/universities →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/>
              <a:t>EdTech Review: AI in Interview Preparation</a:t>
            </a:r>
            <a:endParaRPr lang="en-US" dirty="0"/>
          </a:p>
          <a:p>
            <a:pPr lvl="2"/>
            <a:r>
              <a:rPr lang="en-US" sz="2400" dirty="0">
                <a:latin typeface="Cambria" panose="02040503050406030204" pitchFamily="18" charset="0"/>
              </a:rPr>
              <a:t>                            </a:t>
            </a:r>
            <a:r>
              <a:rPr lang="en-US" sz="2000" dirty="0">
                <a:latin typeface="Cambria" panose="02040503050406030204" pitchFamily="18" charset="0"/>
              </a:rPr>
              <a:t>Link</a:t>
            </a:r>
            <a:r>
              <a:rPr lang="en-US" sz="2400" dirty="0">
                <a:latin typeface="Cambria" panose="02040503050406030204" pitchFamily="18" charset="0"/>
              </a:rPr>
              <a:t> :~ </a:t>
            </a:r>
            <a:r>
              <a:rPr lang="en-IN" sz="1200" dirty="0"/>
              <a:t>https://edtechreview.in/news/ai-powered-interview-prep-tools/</a:t>
            </a:r>
          </a:p>
          <a:p>
            <a:pPr lvl="2"/>
            <a:r>
              <a:rPr lang="en-US" sz="2400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7125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1B4C3-A655-3DF8-0C46-F4245930F0CF}"/>
              </a:ext>
            </a:extLst>
          </p:cNvPr>
          <p:cNvSpPr txBox="1"/>
          <p:nvPr/>
        </p:nvSpPr>
        <p:spPr>
          <a:xfrm rot="20350206">
            <a:off x="5253926" y="2154265"/>
            <a:ext cx="1425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Thank</a:t>
            </a:r>
          </a:p>
          <a:p>
            <a:pPr algn="ctr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5"/>
          <p:cNvSpPr txBox="1"/>
          <p:nvPr/>
        </p:nvSpPr>
        <p:spPr>
          <a:xfrm>
            <a:off x="358978" y="2571737"/>
            <a:ext cx="826490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Team ID: CLE-29</a:t>
            </a:r>
          </a:p>
          <a:p>
            <a:pPr lvl="0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Name of Your Team: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CrackedLog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dirty="0">
              <a:solidFill>
                <a:schemeClr val="accent5">
                  <a:lumMod val="75000"/>
                </a:schemeClr>
              </a:solidFill>
              <a:latin typeface="Proxima Nova"/>
            </a:endParaRPr>
          </a:p>
        </p:txBody>
      </p:sp>
      <p:sp>
        <p:nvSpPr>
          <p:cNvPr id="12" name="Google Shape;73;p15"/>
          <p:cNvSpPr txBox="1"/>
          <p:nvPr/>
        </p:nvSpPr>
        <p:spPr>
          <a:xfrm>
            <a:off x="358978" y="4505829"/>
            <a:ext cx="35640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Date: 26/09/2025</a:t>
            </a:r>
            <a:endParaRPr sz="1600" b="1" dirty="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205816" y="676450"/>
            <a:ext cx="865304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IN" sz="3600" b="1" i="1" dirty="0">
                <a:solidFill>
                  <a:schemeClr val="tx1"/>
                </a:solidFill>
                <a:latin typeface="Book Antiqua" panose="02040602050305030304" pitchFamily="18" charset="0"/>
                <a:ea typeface="Cambria" panose="02040503050406030204" pitchFamily="18" charset="0"/>
              </a:rPr>
              <a:t>THIRD BYTE </a:t>
            </a:r>
          </a:p>
          <a:p>
            <a:pPr lvl="0" algn="ctr"/>
            <a:r>
              <a:rPr lang="en-IN" sz="2800" b="1" dirty="0">
                <a:solidFill>
                  <a:schemeClr val="tx1"/>
                </a:solidFill>
                <a:latin typeface="Book Antiqua" panose="02040602050305030304" pitchFamily="18" charset="0"/>
                <a:ea typeface="Cambria" panose="02040503050406030204" pitchFamily="18" charset="0"/>
              </a:rPr>
              <a:t>The Ultimate Coding Challenge</a:t>
            </a:r>
            <a:endParaRPr lang="en-IN" sz="2800" b="1" dirty="0">
              <a:solidFill>
                <a:schemeClr val="tx1"/>
              </a:solidFill>
              <a:latin typeface="Book Antiqua" panose="02040602050305030304" pitchFamily="18" charset="0"/>
              <a:ea typeface="Cambria" panose="02040503050406030204" pitchFamily="18" charset="0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IN" sz="2300" b="1" dirty="0" err="1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eam</a:t>
            </a:r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 Details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84936" y="912234"/>
            <a:ext cx="88200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2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</a:rPr>
              <a:t>Total Members in a Team: (1/2/3)</a:t>
            </a:r>
          </a:p>
          <a:p>
            <a:pPr lvl="2"/>
            <a:endParaRPr lang="en-US" sz="1800" dirty="0">
              <a:latin typeface="Cambria" panose="020405030504060302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</a:rPr>
              <a:t>Name:  Rohit Solanki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</a:rPr>
              <a:t>Enrollment No:  92400120628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Cambria" panose="02040503050406030204" pitchFamily="18" charset="0"/>
              </a:rPr>
              <a:t>Division:  3EV5</a:t>
            </a:r>
          </a:p>
          <a:p>
            <a:pPr lvl="2"/>
            <a:endParaRPr lang="en-IN" sz="1800" dirty="0">
              <a:latin typeface="Cambria" panose="020405030504060302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Name:  Rishi Jat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Enrollment No:  92400120457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Division:  3EV3</a:t>
            </a:r>
          </a:p>
          <a:p>
            <a:pPr lvl="2"/>
            <a:endParaRPr lang="en-IN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401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" y="762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6780D603-0A01-41B5-E619-E1C7F4F92835}"/>
              </a:ext>
            </a:extLst>
          </p:cNvPr>
          <p:cNvSpPr txBox="1"/>
          <p:nvPr/>
        </p:nvSpPr>
        <p:spPr>
          <a:xfrm>
            <a:off x="184936" y="819916"/>
            <a:ext cx="88200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Theme and Title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Problem Statement 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Proposed Solution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Screenshots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Conclusion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226468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A93F48EA-C65E-C982-60A7-65E4E0088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50C1F172-8D18-7C3E-BAE1-BECFEA76EC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2D3BA526-9DE6-9FDF-3FE8-378C4C346B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BC6D2A17-889C-1C1C-25DE-A794656893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FF5BD8AE-990A-7579-6B72-F25195A166DC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Theme &amp; Title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1930-0FAD-9289-807B-5EF0CD42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2508246"/>
          </a:xfrm>
        </p:spPr>
        <p:txBody>
          <a:bodyPr>
            <a:normAutofit/>
          </a:bodyPr>
          <a:lstStyle/>
          <a:p>
            <a:r>
              <a:rPr lang="en-US" dirty="0"/>
              <a:t>Campus</a:t>
            </a:r>
            <a:br>
              <a:rPr lang="en-US" dirty="0"/>
            </a:br>
            <a:r>
              <a:rPr lang="en-US" dirty="0"/>
              <a:t> Life Enhancer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89435-8DD7-DF3A-D8EC-D8CF16F9CD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Platform for MU student to Connect and Grow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D62F9-1FC9-437A-D993-642821AD3409}"/>
              </a:ext>
            </a:extLst>
          </p:cNvPr>
          <p:cNvSpPr txBox="1"/>
          <p:nvPr/>
        </p:nvSpPr>
        <p:spPr>
          <a:xfrm>
            <a:off x="5280660" y="3970020"/>
            <a:ext cx="293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Platform name </a:t>
            </a:r>
            <a:r>
              <a:rPr lang="en-IN" b="1" dirty="0"/>
              <a:t>MU Connect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9159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A85735D6-1FC4-5038-BAE7-9D4445C0A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20EF9979-3F73-14FB-F33E-CC53D98E4E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AFC5F5DB-792B-F94A-F0E0-40A8ECEA21C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5EB49DC3-978A-DD3C-AFF3-89C266119D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6E8A2B01-9BB8-1293-F399-E09214B008FB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Statement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670DBC-0FF5-C8B4-22C4-D86E4609E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77" y="1344590"/>
            <a:ext cx="879244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Lack of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dedicated digital hub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MU students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Academic + Social interactions scattered across: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WhatsApp groups, Telegram, LinkedIn, Clubs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Informal &amp; unorganized communication (DM a senior, random groups)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No structured way to connect with seniors/juniors, share knowledge, or discover peers</a:t>
            </a:r>
          </a:p>
        </p:txBody>
      </p:sp>
    </p:spTree>
    <p:extLst>
      <p:ext uri="{BB962C8B-B14F-4D97-AF65-F5344CB8AC3E}">
        <p14:creationId xmlns:p14="http://schemas.microsoft.com/office/powerpoint/2010/main" val="28900548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DBC52392-98CC-3B90-6D1D-665F76E97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57BBC6F2-69BF-74E7-2C78-D40763D774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0AE1A893-15A1-CBEB-157E-A068AADA94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18" y="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685C0C81-51EA-512E-31A8-C157BDF027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7510167C-36EC-A9C6-CD26-38A372A0BC40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Proposed Solution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EFF3DCD3-0123-B609-4C39-37CE8F8F622F}"/>
              </a:ext>
            </a:extLst>
          </p:cNvPr>
          <p:cNvSpPr txBox="1"/>
          <p:nvPr/>
        </p:nvSpPr>
        <p:spPr>
          <a:xfrm>
            <a:off x="184936" y="681401"/>
            <a:ext cx="88200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2400" b="1" dirty="0"/>
              <a:t>Proposed Solution by us </a:t>
            </a:r>
            <a:br>
              <a:rPr lang="en-IN" b="1" dirty="0"/>
            </a:br>
            <a:endParaRPr lang="en-IN" b="1" dirty="0"/>
          </a:p>
          <a:p>
            <a:r>
              <a:rPr lang="en-IN" dirty="0"/>
              <a:t>✨ </a:t>
            </a:r>
            <a:r>
              <a:rPr lang="en-IN" b="1" dirty="0"/>
              <a:t>MU Connect</a:t>
            </a:r>
            <a:r>
              <a:rPr lang="en-IN" dirty="0"/>
              <a:t> – A closed social platform for MU students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r>
              <a:rPr lang="en-IN" dirty="0"/>
              <a:t>📰 </a:t>
            </a:r>
            <a:r>
              <a:rPr lang="en-IN" b="1" dirty="0"/>
              <a:t>Twitter/X-like Social Feed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University Email Authentication</a:t>
            </a:r>
            <a:r>
              <a:rPr lang="en-IN" dirty="0"/>
              <a:t> (@marwadieducation.edu.in)</a:t>
            </a:r>
          </a:p>
          <a:p>
            <a:r>
              <a:rPr lang="en-IN" dirty="0"/>
              <a:t>👥 </a:t>
            </a:r>
            <a:r>
              <a:rPr lang="en-IN" b="1" dirty="0"/>
              <a:t>User Discovery &amp; Follow System</a:t>
            </a:r>
            <a:endParaRPr lang="en-IN" dirty="0"/>
          </a:p>
          <a:p>
            <a:r>
              <a:rPr lang="en-IN" dirty="0"/>
              <a:t>🔖 </a:t>
            </a:r>
            <a:r>
              <a:rPr lang="en-IN" b="1" dirty="0"/>
              <a:t>Trending Topics &amp; Hashtags</a:t>
            </a:r>
            <a:endParaRPr lang="en-IN" dirty="0"/>
          </a:p>
          <a:p>
            <a:r>
              <a:rPr lang="en-IN" dirty="0"/>
              <a:t>🛠 </a:t>
            </a:r>
            <a:r>
              <a:rPr lang="en-IN" b="1" dirty="0"/>
              <a:t>Admin Dashboard for Management</a:t>
            </a:r>
            <a:endParaRPr lang="en-IN" dirty="0"/>
          </a:p>
          <a:p>
            <a:r>
              <a:rPr lang="en-IN" dirty="0"/>
              <a:t>📱 </a:t>
            </a:r>
            <a:r>
              <a:rPr lang="en-IN" b="1" dirty="0"/>
              <a:t>Responsive Modern UI</a:t>
            </a:r>
            <a:r>
              <a:rPr lang="en-IN" dirty="0"/>
              <a:t> (Tailwind + Radix + Lottie)</a:t>
            </a:r>
          </a:p>
          <a:p>
            <a:br>
              <a:rPr lang="en-US" sz="2400" dirty="0">
                <a:latin typeface="Cambria" panose="02040503050406030204" pitchFamily="18" charset="0"/>
              </a:rPr>
            </a:br>
            <a:r>
              <a:rPr lang="en-US" dirty="0"/>
              <a:t>📌 </a:t>
            </a:r>
            <a:r>
              <a:rPr lang="en-US" b="1" dirty="0"/>
              <a:t>Future Enhancements</a:t>
            </a:r>
            <a:r>
              <a:rPr lang="en-US" dirty="0"/>
              <a:t>:</a:t>
            </a:r>
          </a:p>
          <a:p>
            <a:r>
              <a:rPr lang="en-US" dirty="0"/>
              <a:t>Real-time messaging</a:t>
            </a:r>
          </a:p>
          <a:p>
            <a:r>
              <a:rPr lang="en-US" dirty="0"/>
              <a:t>Event management system</a:t>
            </a:r>
          </a:p>
          <a:p>
            <a:r>
              <a:rPr lang="en-US" dirty="0"/>
              <a:t>Study groups</a:t>
            </a:r>
          </a:p>
          <a:p>
            <a:r>
              <a:rPr lang="en-US" dirty="0"/>
              <a:t>Native mobile app</a:t>
            </a:r>
          </a:p>
          <a:p>
            <a:r>
              <a:rPr lang="en-US" dirty="0"/>
              <a:t>👉 MU Connect is positioned as the </a:t>
            </a:r>
            <a:r>
              <a:rPr lang="en-US" b="1" dirty="0"/>
              <a:t>digital hub of student life</a:t>
            </a:r>
            <a:r>
              <a:rPr lang="en-US" dirty="0"/>
              <a:t> at </a:t>
            </a:r>
            <a:r>
              <a:rPr lang="en-US" dirty="0" err="1"/>
              <a:t>Marwadi</a:t>
            </a:r>
            <a:r>
              <a:rPr lang="en-US" dirty="0"/>
              <a:t> University.</a:t>
            </a:r>
          </a:p>
          <a:p>
            <a:pPr lvl="2"/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82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9798FCB0-AFA2-E7F0-9A15-F9D2E1D8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B9B6C314-B1BE-FC22-8626-FB308AB2EF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FAE02340-3B52-260B-CAEE-DA5968955B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02" y="762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1B4C81D4-C52C-79D9-041B-A1A5D276D9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EDBDC1EB-A159-84B0-B300-4CB6CE5D5207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F76AB-7D16-5D86-9AA7-45734F760265}"/>
              </a:ext>
            </a:extLst>
          </p:cNvPr>
          <p:cNvSpPr txBox="1"/>
          <p:nvPr/>
        </p:nvSpPr>
        <p:spPr>
          <a:xfrm>
            <a:off x="388621" y="724876"/>
            <a:ext cx="263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~ Flow of the platform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39D6FB-0AB8-3AB6-14C9-97D0BF899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92" y="998739"/>
            <a:ext cx="6503908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6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FFB7C629-C65E-A24B-4047-2AB6CBA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B2431681-54AC-CD54-CB04-CAFCC8AB3F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" y="4750"/>
            <a:ext cx="913447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>
            <a:extLst>
              <a:ext uri="{FF2B5EF4-FFF2-40B4-BE49-F238E27FC236}">
                <a16:creationId xmlns:a16="http://schemas.microsoft.com/office/drawing/2014/main" id="{DFB19D57-7C78-D84F-27A5-2B23042576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" y="7620"/>
            <a:ext cx="91514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>
            <a:extLst>
              <a:ext uri="{FF2B5EF4-FFF2-40B4-BE49-F238E27FC236}">
                <a16:creationId xmlns:a16="http://schemas.microsoft.com/office/drawing/2014/main" id="{FCFED119-4FF3-A427-3C32-F49E078FF3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38" y="148588"/>
            <a:ext cx="1495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A689073C-1DA3-1F27-88B7-F34F84531576}"/>
              </a:ext>
            </a:extLst>
          </p:cNvPr>
          <p:cNvSpPr txBox="1"/>
          <p:nvPr/>
        </p:nvSpPr>
        <p:spPr>
          <a:xfrm>
            <a:off x="184936" y="95413"/>
            <a:ext cx="72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IN" sz="2300" b="1" dirty="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Screenshots</a:t>
            </a:r>
            <a:endParaRPr sz="2300" b="1" dirty="0">
              <a:solidFill>
                <a:srgbClr val="00A4B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4E4877-939C-3EEF-DEF8-43E17AB61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63" y="999391"/>
            <a:ext cx="6922157" cy="38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80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440</Words>
  <Application>Microsoft Office PowerPoint</Application>
  <PresentationFormat>On-screen Show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Cambria</vt:lpstr>
      <vt:lpstr>Book Antiqua</vt:lpstr>
      <vt:lpstr>Wingdings</vt:lpstr>
      <vt:lpstr>Arial</vt:lpstr>
      <vt:lpstr>Proxima Nova</vt:lpstr>
      <vt:lpstr>Comic Sans MS</vt:lpstr>
      <vt:lpstr>Simple Light</vt:lpstr>
      <vt:lpstr>PowerPoint Presentation</vt:lpstr>
      <vt:lpstr>PowerPoint Presentation</vt:lpstr>
      <vt:lpstr>PowerPoint Presentation</vt:lpstr>
      <vt:lpstr>PowerPoint Presentation</vt:lpstr>
      <vt:lpstr>Campus  Life Enhancer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Ravikumar R N</dc:creator>
  <cp:lastModifiedBy>Rehant Solanki</cp:lastModifiedBy>
  <cp:revision>826</cp:revision>
  <dcterms:modified xsi:type="dcterms:W3CDTF">2025-09-26T09:08:37Z</dcterms:modified>
</cp:coreProperties>
</file>